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874" r:id="rId2"/>
    <p:sldId id="795" r:id="rId3"/>
    <p:sldId id="830" r:id="rId4"/>
    <p:sldId id="353" r:id="rId5"/>
    <p:sldId id="454" r:id="rId6"/>
    <p:sldId id="453" r:id="rId7"/>
    <p:sldId id="835" r:id="rId8"/>
    <p:sldId id="834" r:id="rId9"/>
    <p:sldId id="456" r:id="rId10"/>
    <p:sldId id="372" r:id="rId11"/>
    <p:sldId id="374" r:id="rId12"/>
    <p:sldId id="836" r:id="rId13"/>
    <p:sldId id="837" r:id="rId14"/>
    <p:sldId id="838" r:id="rId15"/>
    <p:sldId id="832" r:id="rId16"/>
    <p:sldId id="833" r:id="rId17"/>
    <p:sldId id="827" r:id="rId18"/>
    <p:sldId id="828" r:id="rId19"/>
    <p:sldId id="807" r:id="rId20"/>
    <p:sldId id="808" r:id="rId21"/>
    <p:sldId id="815" r:id="rId22"/>
    <p:sldId id="816" r:id="rId23"/>
    <p:sldId id="812" r:id="rId24"/>
    <p:sldId id="811" r:id="rId25"/>
    <p:sldId id="820" r:id="rId26"/>
    <p:sldId id="817" r:id="rId27"/>
    <p:sldId id="813" r:id="rId28"/>
    <p:sldId id="822" r:id="rId29"/>
    <p:sldId id="821" r:id="rId30"/>
    <p:sldId id="818" r:id="rId31"/>
    <p:sldId id="829" r:id="rId32"/>
    <p:sldId id="824" r:id="rId33"/>
    <p:sldId id="825" r:id="rId34"/>
    <p:sldId id="350" r:id="rId35"/>
    <p:sldId id="300" r:id="rId36"/>
    <p:sldId id="375" r:id="rId37"/>
    <p:sldId id="455" r:id="rId38"/>
    <p:sldId id="809" r:id="rId39"/>
    <p:sldId id="831" r:id="rId40"/>
    <p:sldId id="872" r:id="rId41"/>
    <p:sldId id="871" r:id="rId42"/>
    <p:sldId id="873" r:id="rId43"/>
    <p:sldId id="870" r:id="rId44"/>
    <p:sldId id="819" r:id="rId45"/>
    <p:sldId id="840" r:id="rId46"/>
    <p:sldId id="805" r:id="rId47"/>
    <p:sldId id="810" r:id="rId48"/>
    <p:sldId id="847" r:id="rId49"/>
    <p:sldId id="858" r:id="rId50"/>
    <p:sldId id="862" r:id="rId51"/>
    <p:sldId id="867" r:id="rId52"/>
    <p:sldId id="844" r:id="rId53"/>
    <p:sldId id="845" r:id="rId54"/>
    <p:sldId id="846" r:id="rId55"/>
    <p:sldId id="864" r:id="rId56"/>
    <p:sldId id="865" r:id="rId57"/>
    <p:sldId id="868" r:id="rId58"/>
    <p:sldId id="866" r:id="rId59"/>
    <p:sldId id="863" r:id="rId60"/>
    <p:sldId id="843" r:id="rId61"/>
    <p:sldId id="875" r:id="rId62"/>
    <p:sldId id="876" r:id="rId63"/>
    <p:sldId id="869" r:id="rId64"/>
    <p:sldId id="839" r:id="rId65"/>
    <p:sldId id="859" r:id="rId66"/>
    <p:sldId id="861" r:id="rId67"/>
    <p:sldId id="842" r:id="rId68"/>
    <p:sldId id="841" r:id="rId69"/>
    <p:sldId id="853" r:id="rId70"/>
    <p:sldId id="854" r:id="rId71"/>
    <p:sldId id="855" r:id="rId72"/>
    <p:sldId id="856" r:id="rId73"/>
    <p:sldId id="857" r:id="rId7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2254"/>
  </p:normalViewPr>
  <p:slideViewPr>
    <p:cSldViewPr snapToGrid="0" snapToObjects="1">
      <p:cViewPr varScale="1">
        <p:scale>
          <a:sx n="113" d="100"/>
          <a:sy n="113" d="100"/>
        </p:scale>
        <p:origin x="824" y="184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Zdania do analizy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Zmysłami człowiek odbiera rzeczywistość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Opis rzeczywistości jest rozważany (zamysł)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Zamysł – rozważanie nad światem i nad sobą.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83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Charakter się wyrabia.</a:t>
            </a:r>
          </a:p>
          <a:p>
            <a:pPr marL="171450" indent="-171450">
              <a:buFontTx/>
              <a:buChar char="-"/>
            </a:pPr>
            <a:r>
              <a:rPr lang="pl-PL" dirty="0"/>
              <a:t>Rób coś przez 2 tygodnie będziesz miał przyzwyczajenie</a:t>
            </a:r>
          </a:p>
          <a:p>
            <a:pPr marL="171450" indent="-171450">
              <a:buFontTx/>
              <a:buChar char="-"/>
            </a:pPr>
            <a:r>
              <a:rPr lang="pl-PL" dirty="0"/>
              <a:t>Rob coś przez 2 miesiące będziesz miał </a:t>
            </a:r>
          </a:p>
          <a:p>
            <a:pPr marL="171450" indent="-171450">
              <a:buFontTx/>
              <a:buChar char="-"/>
            </a:pPr>
            <a:r>
              <a:rPr lang="pl-PL" dirty="0"/>
              <a:t>Będziesz miał charakter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305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5.08.2023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Nauka o duszy….</a:t>
            </a:r>
            <a:br>
              <a:rPr lang="pl-PL" b="1" dirty="0"/>
            </a:br>
            <a:br>
              <a:rPr lang="pl-PL" b="1" dirty="0"/>
            </a:br>
            <a:r>
              <a:rPr lang="pl-PL" sz="3600" b="1" dirty="0"/>
              <a:t>Była epistemologia i model </a:t>
            </a:r>
            <a:r>
              <a:rPr lang="pl-PL" sz="3600" b="1" dirty="0" err="1"/>
              <a:t>infromacyjny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5799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Czerwiec 23 – dorabiam emocje, charakter, podejmowanie decyzji….. </a:t>
            </a:r>
            <a:br>
              <a:rPr lang="pl-PL" dirty="0"/>
            </a:br>
            <a:r>
              <a:rPr lang="pl-PL" dirty="0"/>
              <a:t>-&gt; ale patrz też </a:t>
            </a:r>
            <a:r>
              <a:rPr lang="pl-PL"/>
              <a:t>w „Światopogląd Ucznia”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58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</a:t>
            </a:r>
            <a:r>
              <a:rPr lang="pl-PL" dirty="0" err="1"/>
              <a:t>duskusji</a:t>
            </a:r>
            <a:r>
              <a:rPr lang="pl-PL" dirty="0"/>
              <a:t>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518CB1-40FB-AC55-3E35-00BF6F8E03D5}"/>
              </a:ext>
            </a:extLst>
          </p:cNvPr>
          <p:cNvSpPr txBox="1"/>
          <p:nvPr/>
        </p:nvSpPr>
        <p:spPr>
          <a:xfrm>
            <a:off x="4614358" y="3607170"/>
            <a:ext cx="224608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rozsądzanie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kalkulacja</a:t>
            </a: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konsultacja (szukanie rady)</a:t>
            </a:r>
          </a:p>
        </p:txBody>
      </p: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 - AAAAA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7006084" y="2161215"/>
            <a:ext cx="1469758" cy="1280175"/>
          </a:xfrm>
          <a:prstGeom prst="teardrop">
            <a:avLst>
              <a:gd name="adj" fmla="val 26359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4421917" y="2231933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H="1">
            <a:off x="6441362" y="3000070"/>
            <a:ext cx="1135259" cy="1189851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 flipH="1">
            <a:off x="5691555" y="2801302"/>
            <a:ext cx="1466043" cy="26792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CF05DF-4912-BF13-9F3C-DBDB22F70A2B}"/>
              </a:ext>
            </a:extLst>
          </p:cNvPr>
          <p:cNvCxnSpPr>
            <a:cxnSpLocks/>
          </p:cNvCxnSpPr>
          <p:nvPr/>
        </p:nvCxnSpPr>
        <p:spPr>
          <a:xfrm flipH="1">
            <a:off x="4460648" y="3187202"/>
            <a:ext cx="475673" cy="135543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Wyrabianie charakteru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5689315" y="3413301"/>
            <a:ext cx="1469758" cy="1280175"/>
          </a:xfrm>
          <a:custGeom>
            <a:avLst/>
            <a:gdLst>
              <a:gd name="connsiteX0" fmla="*/ 0 w 1469758"/>
              <a:gd name="connsiteY0" fmla="*/ 640088 h 1280175"/>
              <a:gd name="connsiteX1" fmla="*/ 734879 w 1469758"/>
              <a:gd name="connsiteY1" fmla="*/ 0 h 1280175"/>
              <a:gd name="connsiteX2" fmla="*/ 928586 w 1469758"/>
              <a:gd name="connsiteY2" fmla="*/ 471367 h 1280175"/>
              <a:gd name="connsiteX3" fmla="*/ 1469758 w 1469758"/>
              <a:gd name="connsiteY3" fmla="*/ 640088 h 1280175"/>
              <a:gd name="connsiteX4" fmla="*/ 734879 w 1469758"/>
              <a:gd name="connsiteY4" fmla="*/ 1280176 h 1280175"/>
              <a:gd name="connsiteX5" fmla="*/ 0 w 1469758"/>
              <a:gd name="connsiteY5" fmla="*/ 640088 h 1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1280175" fill="none" extrusionOk="0">
                <a:moveTo>
                  <a:pt x="0" y="640088"/>
                </a:moveTo>
                <a:cubicBezTo>
                  <a:pt x="-32518" y="281597"/>
                  <a:pt x="259186" y="65745"/>
                  <a:pt x="734879" y="0"/>
                </a:cubicBezTo>
                <a:cubicBezTo>
                  <a:pt x="799053" y="-3765"/>
                  <a:pt x="851505" y="174510"/>
                  <a:pt x="928586" y="471367"/>
                </a:cubicBezTo>
                <a:cubicBezTo>
                  <a:pt x="1301631" y="534473"/>
                  <a:pt x="1472096" y="584409"/>
                  <a:pt x="1469758" y="640088"/>
                </a:cubicBezTo>
                <a:cubicBezTo>
                  <a:pt x="1455543" y="991300"/>
                  <a:pt x="1176174" y="1309154"/>
                  <a:pt x="734879" y="1280176"/>
                </a:cubicBezTo>
                <a:cubicBezTo>
                  <a:pt x="364086" y="1332380"/>
                  <a:pt x="6295" y="1058800"/>
                  <a:pt x="0" y="640088"/>
                </a:cubicBezTo>
                <a:close/>
              </a:path>
              <a:path w="1469758" h="1280175" stroke="0" extrusionOk="0">
                <a:moveTo>
                  <a:pt x="0" y="640088"/>
                </a:moveTo>
                <a:cubicBezTo>
                  <a:pt x="-43950" y="259468"/>
                  <a:pt x="319692" y="3500"/>
                  <a:pt x="734879" y="0"/>
                </a:cubicBezTo>
                <a:cubicBezTo>
                  <a:pt x="842277" y="9016"/>
                  <a:pt x="831987" y="158140"/>
                  <a:pt x="928586" y="471367"/>
                </a:cubicBezTo>
                <a:cubicBezTo>
                  <a:pt x="1281206" y="535577"/>
                  <a:pt x="1468349" y="591636"/>
                  <a:pt x="1469758" y="640088"/>
                </a:cubicBezTo>
                <a:cubicBezTo>
                  <a:pt x="1399497" y="955157"/>
                  <a:pt x="1155275" y="1287121"/>
                  <a:pt x="734879" y="1280176"/>
                </a:cubicBezTo>
                <a:cubicBezTo>
                  <a:pt x="351766" y="1282875"/>
                  <a:pt x="8270" y="976580"/>
                  <a:pt x="0" y="640088"/>
                </a:cubicBezTo>
                <a:close/>
              </a:path>
            </a:pathLst>
          </a:custGeom>
          <a:solidFill>
            <a:srgbClr val="D5FFD4"/>
          </a:solidFill>
          <a:ln>
            <a:solidFill>
              <a:srgbClr val="99D14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-1291653" y="3255101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V="1">
            <a:off x="4248703" y="3915914"/>
            <a:ext cx="1601556" cy="17331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>
            <a:off x="6841286" y="4351960"/>
            <a:ext cx="1572931" cy="7917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63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683CBD7-FA57-CC69-5857-1AEA8E2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7D7AD2-6431-6224-375D-1292CE83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Podstawowe emocje</a:t>
            </a:r>
          </a:p>
          <a:p>
            <a:r>
              <a:rPr lang="pl-PL" dirty="0"/>
              <a:t>Złość</a:t>
            </a:r>
          </a:p>
          <a:p>
            <a:r>
              <a:rPr lang="pl-PL" dirty="0"/>
              <a:t>Radość</a:t>
            </a:r>
          </a:p>
          <a:p>
            <a:r>
              <a:rPr lang="pl-PL" dirty="0"/>
              <a:t>Zmartwienie</a:t>
            </a:r>
          </a:p>
          <a:p>
            <a:r>
              <a:rPr lang="pl-PL" dirty="0"/>
              <a:t>Strach</a:t>
            </a:r>
          </a:p>
          <a:p>
            <a:r>
              <a:rPr lang="pl-PL" dirty="0"/>
              <a:t>Zdziwienie</a:t>
            </a:r>
          </a:p>
          <a:p>
            <a:r>
              <a:rPr lang="pl-PL" dirty="0"/>
              <a:t>Obrzydzenie</a:t>
            </a:r>
          </a:p>
        </p:txBody>
      </p:sp>
      <p:sp>
        <p:nvSpPr>
          <p:cNvPr id="3" name="Łza 2">
            <a:extLst>
              <a:ext uri="{FF2B5EF4-FFF2-40B4-BE49-F238E27FC236}">
                <a16:creationId xmlns:a16="http://schemas.microsoft.com/office/drawing/2014/main" id="{622A69E6-0F9E-0552-7EC9-6944A4614633}"/>
              </a:ext>
            </a:extLst>
          </p:cNvPr>
          <p:cNvSpPr/>
          <p:nvPr/>
        </p:nvSpPr>
        <p:spPr>
          <a:xfrm>
            <a:off x="7385815" y="2148825"/>
            <a:ext cx="3605645" cy="3140556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11482</TotalTime>
  <Words>3150</Words>
  <Application>Microsoft Macintosh PowerPoint</Application>
  <PresentationFormat>Panoramiczny</PresentationFormat>
  <Paragraphs>976</Paragraphs>
  <Slides>73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Motyw pakietu Office</vt:lpstr>
      <vt:lpstr>Nauka o duszy….  Była epistemologia i model infromacyjny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duskusji kolorów marzec 2023</vt:lpstr>
      <vt:lpstr>Uzgodnienie kolorów, 3 marca 2023</vt:lpstr>
      <vt:lpstr>KOLORUJE 1 Wszystko, albo prawie wszystko to powinno być</vt:lpstr>
      <vt:lpstr>Drugie uzgodnienie kolorów, 3 marca 2023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Działanie trzeźwe, rozsądne - AAAAA</vt:lpstr>
      <vt:lpstr>Wyrabianie charakteru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255</cp:revision>
  <cp:lastPrinted>2023-01-18T15:48:21Z</cp:lastPrinted>
  <dcterms:created xsi:type="dcterms:W3CDTF">2018-05-18T15:30:11Z</dcterms:created>
  <dcterms:modified xsi:type="dcterms:W3CDTF">2023-08-05T19:00:04Z</dcterms:modified>
</cp:coreProperties>
</file>